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8" r:id="rId4"/>
    <p:sldId id="299" r:id="rId5"/>
    <p:sldId id="300" r:id="rId6"/>
    <p:sldId id="258" r:id="rId7"/>
    <p:sldId id="289" r:id="rId8"/>
    <p:sldId id="290" r:id="rId9"/>
    <p:sldId id="291" r:id="rId10"/>
    <p:sldId id="292" r:id="rId11"/>
    <p:sldId id="293" r:id="rId12"/>
    <p:sldId id="297" r:id="rId13"/>
    <p:sldId id="294" r:id="rId14"/>
    <p:sldId id="298" r:id="rId15"/>
    <p:sldId id="295" r:id="rId16"/>
    <p:sldId id="296" r:id="rId17"/>
    <p:sldId id="260" r:id="rId18"/>
    <p:sldId id="264" r:id="rId19"/>
    <p:sldId id="267" r:id="rId20"/>
    <p:sldId id="287" r:id="rId21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904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4C9F-D257-4517-AC11-ECDA555EAFF2}" type="datetimeFigureOut">
              <a:rPr lang="nb-NO" smtClean="0"/>
              <a:t>26.11.16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86-19B9-4922-A35E-9D217F4C40EB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4C9F-D257-4517-AC11-ECDA555EAFF2}" type="datetimeFigureOut">
              <a:rPr lang="nb-NO" smtClean="0"/>
              <a:t>26.11.16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86-19B9-4922-A35E-9D217F4C40EB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4C9F-D257-4517-AC11-ECDA555EAFF2}" type="datetimeFigureOut">
              <a:rPr lang="nb-NO" smtClean="0"/>
              <a:t>26.11.16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86-19B9-4922-A35E-9D217F4C40EB}" type="slidenum">
              <a:rPr lang="nb-NO" smtClean="0"/>
              <a:t>‹#›</a:t>
            </a:fld>
            <a:endParaRPr lang="nb-NO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4C9F-D257-4517-AC11-ECDA555EAFF2}" type="datetimeFigureOut">
              <a:rPr lang="nb-NO" smtClean="0"/>
              <a:t>26.11.16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86-19B9-4922-A35E-9D217F4C40EB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4C9F-D257-4517-AC11-ECDA555EAFF2}" type="datetimeFigureOut">
              <a:rPr lang="nb-NO" smtClean="0"/>
              <a:t>26.11.16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86-19B9-4922-A35E-9D217F4C40EB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4C9F-D257-4517-AC11-ECDA555EAFF2}" type="datetimeFigureOut">
              <a:rPr lang="nb-NO" smtClean="0"/>
              <a:t>26.11.16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86-19B9-4922-A35E-9D217F4C40EB}" type="slidenum">
              <a:rPr lang="nb-NO" smtClean="0"/>
              <a:t>‹#›</a:t>
            </a:fld>
            <a:endParaRPr lang="nb-NO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4C9F-D257-4517-AC11-ECDA555EAFF2}" type="datetimeFigureOut">
              <a:rPr lang="nb-NO" smtClean="0"/>
              <a:t>26.11.16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86-19B9-4922-A35E-9D217F4C40EB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4C9F-D257-4517-AC11-ECDA555EAFF2}" type="datetimeFigureOut">
              <a:rPr lang="nb-NO" smtClean="0"/>
              <a:t>26.11.16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86-19B9-4922-A35E-9D217F4C40EB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4C9F-D257-4517-AC11-ECDA555EAFF2}" type="datetimeFigureOut">
              <a:rPr lang="nb-NO" smtClean="0"/>
              <a:t>26.11.16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86-19B9-4922-A35E-9D217F4C40EB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4C9F-D257-4517-AC11-ECDA555EAFF2}" type="datetimeFigureOut">
              <a:rPr lang="nb-NO" smtClean="0"/>
              <a:t>26.11.16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86-19B9-4922-A35E-9D217F4C40EB}" type="slidenum">
              <a:rPr lang="nb-NO" smtClean="0"/>
              <a:t>‹#›</a:t>
            </a:fld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4C9F-D257-4517-AC11-ECDA555EAFF2}" type="datetimeFigureOut">
              <a:rPr lang="nb-NO" smtClean="0"/>
              <a:t>26.11.16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6C86-19B9-4922-A35E-9D217F4C40EB}" type="slidenum">
              <a:rPr lang="nb-NO" smtClean="0"/>
              <a:t>‹#›</a:t>
            </a:fld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5F44C9F-D257-4517-AC11-ECDA555EAFF2}" type="datetimeFigureOut">
              <a:rPr lang="nb-NO" smtClean="0"/>
              <a:t>26.11.16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6CE6C86-19B9-4922-A35E-9D217F4C40EB}" type="slidenum">
              <a:rPr lang="nb-NO" smtClean="0"/>
              <a:t>‹#›</a:t>
            </a:fld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tom.corneliussen@vikenfiber.no" TargetMode="External"/><Relationship Id="rId3" Type="http://schemas.openxmlformats.org/officeDocument/2006/relationships/hyperlink" Target="mailto:lars@corneliussenpigeons.com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lars@corneliussenpigeons.com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7504" y="332656"/>
            <a:ext cx="4752528" cy="648072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Velkommen 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8712968" cy="2952328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nb-NO" sz="3200" dirty="0" smtClean="0"/>
              <a:t>Norges Brevdueforbunds</a:t>
            </a:r>
          </a:p>
          <a:p>
            <a:pPr marL="342900" indent="-342900" algn="l">
              <a:buClr>
                <a:schemeClr val="bg1"/>
              </a:buClr>
              <a:buFont typeface="Arial"/>
              <a:buChar char="•"/>
            </a:pPr>
            <a:r>
              <a:rPr lang="nb-NO" sz="3200" dirty="0" smtClean="0"/>
              <a:t>Årsmøte</a:t>
            </a:r>
          </a:p>
          <a:p>
            <a:pPr marL="342900" indent="-342900" algn="l">
              <a:buClr>
                <a:schemeClr val="bg1"/>
              </a:buClr>
              <a:buFont typeface="Arial"/>
              <a:buChar char="•"/>
            </a:pPr>
            <a:r>
              <a:rPr lang="nb-NO" sz="3200" dirty="0" smtClean="0"/>
              <a:t>Landsutstilling</a:t>
            </a:r>
          </a:p>
          <a:p>
            <a:pPr marL="342900" indent="-342900" algn="l">
              <a:buClr>
                <a:schemeClr val="bg1"/>
              </a:buClr>
              <a:buFont typeface="Arial"/>
              <a:buChar char="•"/>
            </a:pPr>
            <a:r>
              <a:rPr lang="nb-NO" sz="3200" dirty="0" smtClean="0"/>
              <a:t>Årsfest</a:t>
            </a:r>
          </a:p>
          <a:p>
            <a:pPr marL="342900" indent="-342900" algn="l">
              <a:buClr>
                <a:schemeClr val="bg1"/>
              </a:buClr>
              <a:buFont typeface="Arial"/>
              <a:buChar char="•"/>
            </a:pPr>
            <a:endParaRPr lang="nb-NO" sz="3200" dirty="0"/>
          </a:p>
          <a:p>
            <a:pPr algn="l">
              <a:buClr>
                <a:schemeClr val="bg1"/>
              </a:buClr>
            </a:pPr>
            <a:r>
              <a:rPr lang="nb-NO" sz="3200" dirty="0" smtClean="0"/>
              <a:t>20. Januar – 22. januar 2017</a:t>
            </a:r>
          </a:p>
          <a:p>
            <a:pPr algn="l">
              <a:buClr>
                <a:schemeClr val="bg1"/>
              </a:buClr>
            </a:pPr>
            <a:r>
              <a:rPr lang="nb-NO" sz="3200" dirty="0" err="1" smtClean="0"/>
              <a:t>Quality</a:t>
            </a:r>
            <a:r>
              <a:rPr lang="nb-NO" sz="3200" dirty="0" smtClean="0"/>
              <a:t> Airport </a:t>
            </a:r>
            <a:r>
              <a:rPr lang="nb-NO" sz="3200" dirty="0" err="1" smtClean="0"/>
              <a:t>Hotel</a:t>
            </a:r>
            <a:r>
              <a:rPr lang="nb-NO" sz="3200" dirty="0" smtClean="0"/>
              <a:t> Gardermoen</a:t>
            </a:r>
          </a:p>
          <a:p>
            <a:endParaRPr lang="nb-NO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1"/>
          <a:stretch/>
        </p:blipFill>
        <p:spPr bwMode="auto">
          <a:xfrm>
            <a:off x="2483768" y="4855713"/>
            <a:ext cx="2520280" cy="2002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Bilde 3" descr="NBFlogolitenkvadrat.jp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373215"/>
            <a:ext cx="1368152" cy="1411751"/>
          </a:xfrm>
          <a:prstGeom prst="ellipse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4"/>
          <a:srcRect l="22763"/>
          <a:stretch/>
        </p:blipFill>
        <p:spPr>
          <a:xfrm>
            <a:off x="4572000" y="476672"/>
            <a:ext cx="4115657" cy="266429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140968"/>
            <a:ext cx="3357688" cy="326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56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1" y="2276872"/>
            <a:ext cx="9144000" cy="4176464"/>
          </a:xfrm>
        </p:spPr>
        <p:txBody>
          <a:bodyPr>
            <a:normAutofit/>
          </a:bodyPr>
          <a:lstStyle/>
          <a:p>
            <a:r>
              <a:rPr lang="nb-NO" b="1" dirty="0" smtClean="0"/>
              <a:t>Helpensjonspakker per person (3085,- per person)</a:t>
            </a:r>
          </a:p>
          <a:p>
            <a:pPr lvl="1"/>
            <a:r>
              <a:rPr lang="nb-NO" dirty="0" smtClean="0"/>
              <a:t>Overnatting i hotellets standard rom to netter.</a:t>
            </a:r>
          </a:p>
          <a:p>
            <a:pPr lvl="1"/>
            <a:r>
              <a:rPr lang="nb-NO" dirty="0" smtClean="0"/>
              <a:t>Gratis </a:t>
            </a:r>
            <a:r>
              <a:rPr lang="nb-NO" dirty="0" err="1" smtClean="0"/>
              <a:t>Wi</a:t>
            </a:r>
            <a:r>
              <a:rPr lang="nb-NO" dirty="0" smtClean="0"/>
              <a:t>-FI hele helgen.</a:t>
            </a:r>
          </a:p>
          <a:p>
            <a:pPr lvl="1"/>
            <a:r>
              <a:rPr lang="nb-NO" dirty="0" smtClean="0"/>
              <a:t>3-retters middag fredag kveld</a:t>
            </a:r>
          </a:p>
          <a:p>
            <a:pPr lvl="1"/>
            <a:r>
              <a:rPr lang="nb-NO" dirty="0" smtClean="0"/>
              <a:t>Frokost lørdag og søndag</a:t>
            </a:r>
          </a:p>
          <a:p>
            <a:pPr lvl="1"/>
            <a:r>
              <a:rPr lang="nb-NO" dirty="0" smtClean="0"/>
              <a:t>Kaffebuffet med frukt, kaker, </a:t>
            </a:r>
            <a:r>
              <a:rPr lang="nb-NO" dirty="0" err="1" smtClean="0"/>
              <a:t>softice</a:t>
            </a:r>
            <a:r>
              <a:rPr lang="nb-NO" dirty="0" smtClean="0"/>
              <a:t> og popcorn 09:00 – 17:00 i fellesarealet og Pure Water hele dagen.</a:t>
            </a:r>
          </a:p>
          <a:p>
            <a:pPr lvl="1"/>
            <a:r>
              <a:rPr lang="nb-NO" dirty="0" smtClean="0"/>
              <a:t>Lunsj lørdag med kaffe</a:t>
            </a:r>
          </a:p>
          <a:p>
            <a:pPr lvl="1"/>
            <a:r>
              <a:rPr lang="nb-NO" dirty="0" smtClean="0"/>
              <a:t>3-retters festmiddag med ankomstdrikk og en enhet drikke til maten i eget festlokale. </a:t>
            </a:r>
          </a:p>
          <a:p>
            <a:pPr lvl="1"/>
            <a:endParaRPr lang="nb-NO" dirty="0" smtClean="0"/>
          </a:p>
          <a:p>
            <a:pPr lvl="1"/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Priser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3766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1" y="2276872"/>
            <a:ext cx="9144000" cy="4176464"/>
          </a:xfrm>
        </p:spPr>
        <p:txBody>
          <a:bodyPr>
            <a:normAutofit fontScale="77500" lnSpcReduction="20000"/>
          </a:bodyPr>
          <a:lstStyle/>
          <a:p>
            <a:r>
              <a:rPr lang="nb-NO" b="1" dirty="0" smtClean="0"/>
              <a:t>Delpensjonspakker per person</a:t>
            </a:r>
          </a:p>
          <a:p>
            <a:pPr lvl="1"/>
            <a:r>
              <a:rPr lang="nb-NO" dirty="0" smtClean="0"/>
              <a:t>Overnatting fredag / lørdag med 3-retters fredag 0g frokost lørdag: </a:t>
            </a:r>
            <a:endParaRPr lang="nb-NO" dirty="0"/>
          </a:p>
          <a:p>
            <a:pPr marL="301943" lvl="1" indent="0">
              <a:buNone/>
            </a:pPr>
            <a:r>
              <a:rPr lang="nb-NO" dirty="0" smtClean="0"/>
              <a:t>		1440,-</a:t>
            </a:r>
          </a:p>
          <a:p>
            <a:pPr lvl="1"/>
            <a:r>
              <a:rPr lang="nb-NO" dirty="0" smtClean="0"/>
              <a:t>Overnatting fredag / lørdag og frokost lørdag:</a:t>
            </a:r>
          </a:p>
          <a:p>
            <a:pPr marL="301943" lvl="1" indent="0">
              <a:buNone/>
            </a:pPr>
            <a:r>
              <a:rPr lang="nb-NO" dirty="0"/>
              <a:t>	</a:t>
            </a:r>
            <a:r>
              <a:rPr lang="nb-NO" dirty="0" smtClean="0"/>
              <a:t>	1065,-</a:t>
            </a:r>
          </a:p>
          <a:p>
            <a:pPr lvl="1"/>
            <a:r>
              <a:rPr lang="nb-NO" dirty="0" smtClean="0"/>
              <a:t>3-retters middag fredag kveld:</a:t>
            </a:r>
          </a:p>
          <a:p>
            <a:pPr marL="301943" lvl="1" indent="0">
              <a:buNone/>
            </a:pPr>
            <a:r>
              <a:rPr lang="nb-NO" dirty="0"/>
              <a:t>	</a:t>
            </a:r>
            <a:r>
              <a:rPr lang="nb-NO" dirty="0" smtClean="0"/>
              <a:t>	375,-</a:t>
            </a:r>
          </a:p>
          <a:p>
            <a:pPr lvl="1"/>
            <a:r>
              <a:rPr lang="nb-NO" dirty="0" smtClean="0"/>
              <a:t>Overnatting lørdag/søndag med 3-retters festmiddag med en drikke og velkomstdrikk og frokost søndag:</a:t>
            </a:r>
          </a:p>
          <a:p>
            <a:pPr marL="301943" lvl="1" indent="0">
              <a:buNone/>
            </a:pPr>
            <a:r>
              <a:rPr lang="nb-NO" dirty="0"/>
              <a:t>	</a:t>
            </a:r>
            <a:r>
              <a:rPr lang="nb-NO" dirty="0" smtClean="0"/>
              <a:t>	1635,-</a:t>
            </a:r>
          </a:p>
          <a:p>
            <a:pPr lvl="1"/>
            <a:r>
              <a:rPr lang="nb-NO" dirty="0" smtClean="0"/>
              <a:t>3-retters festmiddag lørdag med en drikke og velkomstdrikk:</a:t>
            </a:r>
          </a:p>
          <a:p>
            <a:pPr marL="301943" lvl="1" indent="0">
              <a:buNone/>
            </a:pPr>
            <a:r>
              <a:rPr lang="nb-NO" dirty="0"/>
              <a:t>	</a:t>
            </a:r>
            <a:r>
              <a:rPr lang="nb-NO" dirty="0" smtClean="0"/>
              <a:t>	650,-</a:t>
            </a:r>
          </a:p>
          <a:p>
            <a:pPr lvl="1"/>
            <a:endParaRPr lang="nb-NO" dirty="0"/>
          </a:p>
          <a:p>
            <a:pPr lvl="1"/>
            <a:r>
              <a:rPr lang="nb-NO" dirty="0" smtClean="0"/>
              <a:t>Tillegg per rom for enkeltrom per natt:</a:t>
            </a:r>
          </a:p>
          <a:p>
            <a:pPr marL="301943" lvl="1" indent="0">
              <a:buNone/>
            </a:pPr>
            <a:r>
              <a:rPr lang="nb-NO" dirty="0"/>
              <a:t>	</a:t>
            </a:r>
            <a:r>
              <a:rPr lang="nb-NO" dirty="0" smtClean="0"/>
              <a:t>	200,-</a:t>
            </a:r>
          </a:p>
          <a:p>
            <a:endParaRPr lang="nb-NO" dirty="0" smtClean="0"/>
          </a:p>
          <a:p>
            <a:pPr lvl="1"/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Priser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4945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1" y="2276872"/>
            <a:ext cx="9144000" cy="4176464"/>
          </a:xfrm>
        </p:spPr>
        <p:txBody>
          <a:bodyPr>
            <a:normAutofit fontScale="77500" lnSpcReduction="20000"/>
          </a:bodyPr>
          <a:lstStyle/>
          <a:p>
            <a:r>
              <a:rPr lang="nb-NO" b="1" dirty="0" err="1" smtClean="0"/>
              <a:t>Dagpakke</a:t>
            </a:r>
            <a:r>
              <a:rPr lang="nb-NO" b="1" dirty="0" smtClean="0"/>
              <a:t> per person for ikke boende:</a:t>
            </a:r>
          </a:p>
          <a:p>
            <a:pPr marL="0" indent="0">
              <a:buNone/>
            </a:pPr>
            <a:r>
              <a:rPr lang="nb-NO" b="1" dirty="0"/>
              <a:t>	</a:t>
            </a:r>
            <a:r>
              <a:rPr lang="nb-NO" b="1" dirty="0" smtClean="0"/>
              <a:t>575,-</a:t>
            </a:r>
          </a:p>
          <a:p>
            <a:pPr lvl="1"/>
            <a:r>
              <a:rPr lang="nb-NO" dirty="0" smtClean="0"/>
              <a:t>Lunsj</a:t>
            </a:r>
          </a:p>
          <a:p>
            <a:pPr lvl="1"/>
            <a:r>
              <a:rPr lang="nb-NO" dirty="0" smtClean="0"/>
              <a:t>Kaffebuffet med frukt, kaker, </a:t>
            </a:r>
            <a:r>
              <a:rPr lang="nb-NO" dirty="0" err="1" smtClean="0"/>
              <a:t>softice</a:t>
            </a:r>
            <a:r>
              <a:rPr lang="nb-NO" dirty="0" smtClean="0"/>
              <a:t> og popcorn hele dagen</a:t>
            </a:r>
          </a:p>
          <a:p>
            <a:pPr lvl="1"/>
            <a:r>
              <a:rPr lang="nb-NO" dirty="0" smtClean="0"/>
              <a:t>Pure water hele dagen</a:t>
            </a:r>
          </a:p>
          <a:p>
            <a:pPr lvl="1"/>
            <a:r>
              <a:rPr lang="nb-NO" dirty="0" smtClean="0"/>
              <a:t>Gratis </a:t>
            </a:r>
            <a:r>
              <a:rPr lang="nb-NO" dirty="0" err="1" smtClean="0"/>
              <a:t>wifi</a:t>
            </a:r>
            <a:r>
              <a:rPr lang="nb-NO" dirty="0" smtClean="0"/>
              <a:t> hele dagen</a:t>
            </a:r>
            <a:endParaRPr lang="nb-NO" dirty="0"/>
          </a:p>
          <a:p>
            <a:pPr lvl="1"/>
            <a:endParaRPr lang="nb-NO" dirty="0" smtClean="0"/>
          </a:p>
          <a:p>
            <a:r>
              <a:rPr lang="nb-NO" b="1" dirty="0" smtClean="0"/>
              <a:t>3-retters middag fredag kveld for ikke boende:</a:t>
            </a:r>
          </a:p>
          <a:p>
            <a:pPr marL="0" indent="0">
              <a:buNone/>
            </a:pPr>
            <a:r>
              <a:rPr lang="nb-NO" b="1" dirty="0"/>
              <a:t>	</a:t>
            </a:r>
            <a:r>
              <a:rPr lang="nb-NO" b="1" dirty="0" smtClean="0"/>
              <a:t>375,-</a:t>
            </a:r>
          </a:p>
          <a:p>
            <a:endParaRPr lang="nb-NO" dirty="0"/>
          </a:p>
          <a:p>
            <a:r>
              <a:rPr lang="nb-NO" b="1" dirty="0" smtClean="0"/>
              <a:t>3-retters festmiddag lørdag med velkomstdrikk og en drikke til maten</a:t>
            </a:r>
          </a:p>
          <a:p>
            <a:pPr marL="0" indent="0">
              <a:buNone/>
            </a:pPr>
            <a:r>
              <a:rPr lang="nb-NO" b="1" dirty="0"/>
              <a:t>	</a:t>
            </a:r>
            <a:r>
              <a:rPr lang="nb-NO" b="1" dirty="0" smtClean="0"/>
              <a:t>650,-</a:t>
            </a:r>
          </a:p>
          <a:p>
            <a:r>
              <a:rPr lang="nb-NO" b="1" dirty="0" smtClean="0"/>
              <a:t>3-retters festmiddag lørdag uten drikke:</a:t>
            </a:r>
          </a:p>
          <a:p>
            <a:pPr marL="0" indent="0">
              <a:buNone/>
            </a:pPr>
            <a:r>
              <a:rPr lang="nb-NO" b="1" dirty="0"/>
              <a:t>	</a:t>
            </a:r>
            <a:r>
              <a:rPr lang="nb-NO" b="1" dirty="0" smtClean="0"/>
              <a:t>450,- </a:t>
            </a:r>
          </a:p>
          <a:p>
            <a:pPr lvl="1"/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Priser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8290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251521" y="2675467"/>
            <a:ext cx="8568952" cy="3450696"/>
          </a:xfrm>
        </p:spPr>
        <p:txBody>
          <a:bodyPr>
            <a:normAutofit/>
          </a:bodyPr>
          <a:lstStyle/>
          <a:p>
            <a:r>
              <a:rPr lang="nb-NO" dirty="0" err="1" smtClean="0"/>
              <a:t>Free</a:t>
            </a:r>
            <a:r>
              <a:rPr lang="nb-NO" dirty="0" smtClean="0"/>
              <a:t> </a:t>
            </a:r>
            <a:r>
              <a:rPr lang="nb-NO" dirty="0" err="1" smtClean="0"/>
              <a:t>WiFi</a:t>
            </a:r>
            <a:r>
              <a:rPr lang="nb-NO" dirty="0" smtClean="0"/>
              <a:t> på hotellet hele helgen</a:t>
            </a:r>
          </a:p>
          <a:p>
            <a:r>
              <a:rPr lang="nb-NO" dirty="0" err="1" smtClean="0"/>
              <a:t>Shuttlebus</a:t>
            </a:r>
            <a:r>
              <a:rPr lang="nb-NO" dirty="0" smtClean="0"/>
              <a:t> fra Gardermoen Airport til hotellet</a:t>
            </a:r>
          </a:p>
          <a:p>
            <a:r>
              <a:rPr lang="nb-NO" dirty="0" smtClean="0"/>
              <a:t>Fri parkering (henvendelse i resepsjon for parkeringsbevis)</a:t>
            </a:r>
          </a:p>
          <a:p>
            <a:r>
              <a:rPr lang="nb-NO" dirty="0" smtClean="0"/>
              <a:t>Treningsrom</a:t>
            </a:r>
          </a:p>
          <a:p>
            <a:r>
              <a:rPr lang="nb-NO" dirty="0" smtClean="0"/>
              <a:t>Kabel-TV</a:t>
            </a:r>
          </a:p>
          <a:p>
            <a:r>
              <a:rPr lang="nb-NO" dirty="0" smtClean="0"/>
              <a:t>Valutaveksling</a:t>
            </a:r>
          </a:p>
          <a:p>
            <a:r>
              <a:rPr lang="nb-NO" dirty="0" smtClean="0"/>
              <a:t>Minibar på alle rom</a:t>
            </a:r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Andre servicetilbud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1631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323528" y="1772816"/>
            <a:ext cx="3816423" cy="1041565"/>
          </a:xfrm>
        </p:spPr>
        <p:txBody>
          <a:bodyPr>
            <a:normAutofit fontScale="55000" lnSpcReduction="20000"/>
          </a:bodyPr>
          <a:lstStyle/>
          <a:p>
            <a:r>
              <a:rPr lang="nb-NO" dirty="0"/>
              <a:t>for ledsagere og andre </a:t>
            </a:r>
            <a:r>
              <a:rPr lang="nb-NO" dirty="0" smtClean="0"/>
              <a:t>interesserte</a:t>
            </a:r>
          </a:p>
          <a:p>
            <a:pPr marL="0" indent="0">
              <a:buNone/>
            </a:pPr>
            <a:r>
              <a:rPr lang="nb-NO" dirty="0" smtClean="0"/>
              <a:t>(egenbetaling </a:t>
            </a:r>
            <a:r>
              <a:rPr lang="nb-NO" dirty="0" err="1" smtClean="0"/>
              <a:t>ca</a:t>
            </a:r>
            <a:r>
              <a:rPr lang="nb-NO" dirty="0" smtClean="0"/>
              <a:t> 200,-)</a:t>
            </a:r>
            <a:endParaRPr lang="nb-NO" dirty="0"/>
          </a:p>
          <a:p>
            <a:r>
              <a:rPr lang="nb-NO" dirty="0" smtClean="0"/>
              <a:t>Busstur til </a:t>
            </a:r>
            <a:r>
              <a:rPr lang="nb-NO" dirty="0" err="1" smtClean="0"/>
              <a:t>Eidsvollbygningen</a:t>
            </a:r>
            <a:r>
              <a:rPr lang="nb-NO" dirty="0" smtClean="0"/>
              <a:t> 1814 (10:00 – 13:00)</a:t>
            </a:r>
          </a:p>
          <a:p>
            <a:r>
              <a:rPr lang="nb-NO" dirty="0" smtClean="0"/>
              <a:t>Omvisning med guide</a:t>
            </a:r>
          </a:p>
          <a:p>
            <a:endParaRPr lang="nb-NO" dirty="0" smtClean="0"/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Utflukt lørdag formiddag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628800"/>
            <a:ext cx="4164728" cy="3034556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4554201"/>
            <a:ext cx="4248472" cy="2303799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21" y="3284984"/>
            <a:ext cx="4508075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3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872067" y="2348880"/>
            <a:ext cx="7408333" cy="3777283"/>
          </a:xfrm>
        </p:spPr>
        <p:txBody>
          <a:bodyPr>
            <a:normAutofit fontScale="92500" lnSpcReduction="10000"/>
          </a:bodyPr>
          <a:lstStyle/>
          <a:p>
            <a:r>
              <a:rPr lang="nb-NO" dirty="0" smtClean="0"/>
              <a:t>Påmelding skjer via e-post eller telefon til:</a:t>
            </a:r>
          </a:p>
          <a:p>
            <a:pPr lvl="1"/>
            <a:r>
              <a:rPr lang="nb-NO" dirty="0" smtClean="0"/>
              <a:t>Tom Corneliussen</a:t>
            </a:r>
          </a:p>
          <a:p>
            <a:pPr lvl="2"/>
            <a:r>
              <a:rPr lang="nb-NO" dirty="0" smtClean="0"/>
              <a:t>E-post: </a:t>
            </a:r>
            <a:r>
              <a:rPr lang="nb-NO" dirty="0" smtClean="0">
                <a:hlinkClick r:id="rId2"/>
              </a:rPr>
              <a:t>tom.corneliussen@vikenfiber.no</a:t>
            </a:r>
            <a:endParaRPr lang="nb-NO" dirty="0" smtClean="0"/>
          </a:p>
          <a:p>
            <a:pPr lvl="2"/>
            <a:r>
              <a:rPr lang="nb-NO" dirty="0" smtClean="0"/>
              <a:t>Telefon: +47 92 84 91 26</a:t>
            </a:r>
          </a:p>
          <a:p>
            <a:pPr lvl="1"/>
            <a:r>
              <a:rPr lang="nb-NO" dirty="0" smtClean="0"/>
              <a:t>Lars Corneliussen</a:t>
            </a:r>
          </a:p>
          <a:p>
            <a:pPr lvl="2"/>
            <a:r>
              <a:rPr lang="nb-NO" dirty="0" smtClean="0"/>
              <a:t>E-post: </a:t>
            </a:r>
            <a:r>
              <a:rPr lang="nb-NO" dirty="0" smtClean="0">
                <a:hlinkClick r:id="rId3"/>
              </a:rPr>
              <a:t>lars@corneliussenpigeons.com</a:t>
            </a:r>
            <a:endParaRPr lang="nb-NO" dirty="0" smtClean="0"/>
          </a:p>
          <a:p>
            <a:pPr lvl="2"/>
            <a:r>
              <a:rPr lang="nb-NO" dirty="0" smtClean="0"/>
              <a:t>Telefon: + 47 95 87 92 98</a:t>
            </a:r>
          </a:p>
          <a:p>
            <a:pPr lvl="2"/>
            <a:endParaRPr lang="nb-NO" dirty="0"/>
          </a:p>
          <a:p>
            <a:pPr lvl="2"/>
            <a:r>
              <a:rPr lang="nb-NO" dirty="0" smtClean="0"/>
              <a:t>Frist for påmelding: 15. desember 2016</a:t>
            </a:r>
          </a:p>
          <a:p>
            <a:pPr lvl="2"/>
            <a:r>
              <a:rPr lang="nb-NO" dirty="0" smtClean="0"/>
              <a:t>Vær vennlig ved påmelding å oppgi navn på de som skal delta, og hvordan du/dere ønsker å delta på arrangementet.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Påmelding til arrangementet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7274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0" y="2348880"/>
            <a:ext cx="9144000" cy="432048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b-NO" dirty="0" smtClean="0"/>
              <a:t>Påmelding av duer til landsutstilling skjer via e-post:</a:t>
            </a:r>
          </a:p>
          <a:p>
            <a:r>
              <a:rPr lang="nb-NO" dirty="0" smtClean="0"/>
              <a:t>Lars Corneliussen</a:t>
            </a:r>
          </a:p>
          <a:p>
            <a:pPr lvl="1"/>
            <a:r>
              <a:rPr lang="nb-NO" dirty="0" smtClean="0"/>
              <a:t>E-post: </a:t>
            </a:r>
            <a:r>
              <a:rPr lang="nb-NO" dirty="0" smtClean="0">
                <a:hlinkClick r:id="rId2"/>
              </a:rPr>
              <a:t>lars@corneliussenpigeons.com</a:t>
            </a:r>
            <a:endParaRPr lang="nb-NO" dirty="0"/>
          </a:p>
          <a:p>
            <a:pPr lvl="1"/>
            <a:r>
              <a:rPr lang="nb-NO" dirty="0" smtClean="0"/>
              <a:t>Frist for påmelding: 15. januar 2017</a:t>
            </a:r>
          </a:p>
          <a:p>
            <a:pPr lvl="1"/>
            <a:r>
              <a:rPr lang="nb-NO" dirty="0" err="1" smtClean="0"/>
              <a:t>Utstillingsklasser</a:t>
            </a:r>
            <a:r>
              <a:rPr lang="nb-NO" dirty="0" smtClean="0"/>
              <a:t>:</a:t>
            </a:r>
          </a:p>
          <a:p>
            <a:pPr lvl="2"/>
            <a:r>
              <a:rPr lang="nb-NO" dirty="0" smtClean="0"/>
              <a:t>Klasse 2A: Sportsklasse hanner med </a:t>
            </a:r>
            <a:r>
              <a:rPr lang="nb-NO" dirty="0" err="1" smtClean="0"/>
              <a:t>tilleggspoeng</a:t>
            </a:r>
            <a:r>
              <a:rPr lang="nb-NO" dirty="0" smtClean="0"/>
              <a:t> for kappflyvninger sesongen 2016</a:t>
            </a:r>
          </a:p>
          <a:p>
            <a:pPr lvl="2"/>
            <a:r>
              <a:rPr lang="nb-NO" dirty="0" smtClean="0"/>
              <a:t>Klasse 2U: </a:t>
            </a:r>
            <a:r>
              <a:rPr lang="nb-NO" dirty="0"/>
              <a:t>Sportsklasse </a:t>
            </a:r>
            <a:r>
              <a:rPr lang="nb-NO" dirty="0" smtClean="0"/>
              <a:t>hunner </a:t>
            </a:r>
            <a:r>
              <a:rPr lang="nb-NO" dirty="0"/>
              <a:t>med </a:t>
            </a:r>
            <a:r>
              <a:rPr lang="nb-NO" dirty="0" err="1"/>
              <a:t>tilleggspoeng</a:t>
            </a:r>
            <a:r>
              <a:rPr lang="nb-NO" dirty="0"/>
              <a:t> for kappflyvninger sesongen </a:t>
            </a:r>
            <a:r>
              <a:rPr lang="nb-NO" dirty="0" smtClean="0"/>
              <a:t>2016</a:t>
            </a:r>
          </a:p>
          <a:p>
            <a:pPr lvl="2"/>
            <a:r>
              <a:rPr lang="nb-NO" dirty="0" smtClean="0"/>
              <a:t>Klasse 3A: Ettårige hanner </a:t>
            </a:r>
            <a:r>
              <a:rPr lang="nb-NO" dirty="0"/>
              <a:t>med </a:t>
            </a:r>
            <a:r>
              <a:rPr lang="nb-NO" dirty="0" err="1" smtClean="0"/>
              <a:t>flyvekrav</a:t>
            </a:r>
            <a:r>
              <a:rPr lang="nb-NO" dirty="0" smtClean="0"/>
              <a:t> (400 </a:t>
            </a:r>
            <a:r>
              <a:rPr lang="nb-NO" dirty="0" err="1" smtClean="0"/>
              <a:t>pr.km</a:t>
            </a:r>
            <a:r>
              <a:rPr lang="nb-NO" dirty="0" smtClean="0"/>
              <a:t>. 2015-2016)</a:t>
            </a:r>
          </a:p>
          <a:p>
            <a:pPr lvl="2"/>
            <a:r>
              <a:rPr lang="nb-NO" dirty="0"/>
              <a:t>Klasse </a:t>
            </a:r>
            <a:r>
              <a:rPr lang="nb-NO" dirty="0" smtClean="0"/>
              <a:t>3U: </a:t>
            </a:r>
            <a:r>
              <a:rPr lang="nb-NO" dirty="0"/>
              <a:t>Ettårige </a:t>
            </a:r>
            <a:r>
              <a:rPr lang="nb-NO" dirty="0" smtClean="0"/>
              <a:t>hunner </a:t>
            </a:r>
            <a:r>
              <a:rPr lang="nb-NO" dirty="0"/>
              <a:t>med </a:t>
            </a:r>
            <a:r>
              <a:rPr lang="nb-NO" dirty="0" err="1"/>
              <a:t>flyvekrav</a:t>
            </a:r>
            <a:r>
              <a:rPr lang="nb-NO" dirty="0"/>
              <a:t> (400 </a:t>
            </a:r>
            <a:r>
              <a:rPr lang="nb-NO" dirty="0" err="1"/>
              <a:t>pr.km</a:t>
            </a:r>
            <a:r>
              <a:rPr lang="nb-NO" dirty="0"/>
              <a:t>. 2015-2016</a:t>
            </a:r>
            <a:r>
              <a:rPr lang="nb-NO" dirty="0" smtClean="0"/>
              <a:t>)</a:t>
            </a:r>
          </a:p>
          <a:p>
            <a:pPr lvl="2"/>
            <a:r>
              <a:rPr lang="nb-NO" dirty="0" smtClean="0"/>
              <a:t>Klasse 4A: Unge hanner (født 2016)</a:t>
            </a:r>
          </a:p>
          <a:p>
            <a:pPr lvl="2"/>
            <a:r>
              <a:rPr lang="nb-NO" dirty="0" smtClean="0"/>
              <a:t>Klasse 4U: Unge hunner (født 2016)</a:t>
            </a:r>
          </a:p>
          <a:p>
            <a:pPr lvl="2"/>
            <a:r>
              <a:rPr lang="nb-NO" dirty="0" smtClean="0"/>
              <a:t>Klasse 5A: </a:t>
            </a:r>
            <a:r>
              <a:rPr lang="nb-NO" dirty="0"/>
              <a:t>Unge hanner (født 2016</a:t>
            </a:r>
            <a:r>
              <a:rPr lang="nb-NO" dirty="0" smtClean="0"/>
              <a:t>) tilhørende juniormedlemmer</a:t>
            </a:r>
            <a:endParaRPr lang="nb-NO" dirty="0"/>
          </a:p>
          <a:p>
            <a:pPr lvl="2"/>
            <a:r>
              <a:rPr lang="nb-NO" dirty="0" smtClean="0"/>
              <a:t>Klasse 5U: </a:t>
            </a:r>
            <a:r>
              <a:rPr lang="nb-NO" dirty="0"/>
              <a:t>Unge </a:t>
            </a:r>
            <a:r>
              <a:rPr lang="nb-NO" dirty="0" smtClean="0"/>
              <a:t>hunner </a:t>
            </a:r>
            <a:r>
              <a:rPr lang="nb-NO" dirty="0"/>
              <a:t>(født 2016) tilhørende </a:t>
            </a:r>
            <a:r>
              <a:rPr lang="nb-NO" dirty="0" smtClean="0"/>
              <a:t>juniormedlemmer</a:t>
            </a:r>
          </a:p>
          <a:p>
            <a:pPr lvl="2"/>
            <a:r>
              <a:rPr lang="nb-NO" dirty="0"/>
              <a:t>Klasse </a:t>
            </a:r>
            <a:r>
              <a:rPr lang="nb-NO" dirty="0" smtClean="0"/>
              <a:t>6A: Åpen klasse hanner </a:t>
            </a:r>
          </a:p>
          <a:p>
            <a:pPr lvl="2"/>
            <a:r>
              <a:rPr lang="nb-NO" dirty="0" smtClean="0"/>
              <a:t>Klasse 6U: Åpen klasse hunner</a:t>
            </a:r>
          </a:p>
          <a:p>
            <a:pPr lvl="2"/>
            <a:endParaRPr lang="nb-NO" dirty="0" smtClean="0"/>
          </a:p>
          <a:p>
            <a:pPr lvl="2"/>
            <a:r>
              <a:rPr lang="nb-NO" dirty="0" smtClean="0"/>
              <a:t>Pris per due: kroner 50,-</a:t>
            </a:r>
          </a:p>
          <a:p>
            <a:pPr lvl="2"/>
            <a:endParaRPr lang="nb-NO" dirty="0" smtClean="0"/>
          </a:p>
          <a:p>
            <a:pPr lvl="2"/>
            <a:endParaRPr lang="nb-NO" dirty="0"/>
          </a:p>
          <a:p>
            <a:pPr lvl="2"/>
            <a:endParaRPr lang="nb-NO" dirty="0"/>
          </a:p>
          <a:p>
            <a:pPr lvl="2"/>
            <a:endParaRPr lang="nb-NO" dirty="0"/>
          </a:p>
          <a:p>
            <a:pPr lvl="2"/>
            <a:endParaRPr lang="nb-NO" dirty="0"/>
          </a:p>
          <a:p>
            <a:pPr lvl="2"/>
            <a:endParaRPr lang="nb-NO" dirty="0" smtClean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Påmelding av duer til landsutstilling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2975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Konferanserom</a:t>
            </a:r>
            <a:endParaRPr lang="nb-NO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8134377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385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4042792" cy="1252728"/>
          </a:xfrm>
        </p:spPr>
        <p:txBody>
          <a:bodyPr/>
          <a:lstStyle/>
          <a:p>
            <a:r>
              <a:rPr lang="nb-NO" dirty="0" smtClean="0"/>
              <a:t>Utstilling</a:t>
            </a:r>
            <a:endParaRPr lang="nb-NO" dirty="0"/>
          </a:p>
        </p:txBody>
      </p:sp>
      <p:sp>
        <p:nvSpPr>
          <p:cNvPr id="2" name="Plassholder for innhold 1"/>
          <p:cNvSpPr>
            <a:spLocks noGrp="1"/>
          </p:cNvSpPr>
          <p:nvPr>
            <p:ph sz="quarter" idx="13"/>
          </p:nvPr>
        </p:nvSpPr>
        <p:spPr>
          <a:xfrm>
            <a:off x="251520" y="1916832"/>
            <a:ext cx="4824536" cy="4824536"/>
          </a:xfrm>
        </p:spPr>
        <p:txBody>
          <a:bodyPr>
            <a:normAutofit fontScale="70000" lnSpcReduction="20000"/>
          </a:bodyPr>
          <a:lstStyle/>
          <a:p>
            <a:r>
              <a:rPr lang="nb-NO" dirty="0" smtClean="0"/>
              <a:t>Klasse 2A  (Sportsklasse hanner)</a:t>
            </a:r>
          </a:p>
          <a:p>
            <a:r>
              <a:rPr lang="nb-NO" dirty="0"/>
              <a:t>Klasse </a:t>
            </a:r>
            <a:r>
              <a:rPr lang="nb-NO" dirty="0" smtClean="0"/>
              <a:t>2U </a:t>
            </a:r>
            <a:r>
              <a:rPr lang="nb-NO" dirty="0"/>
              <a:t>(Sportsklasse </a:t>
            </a:r>
            <a:r>
              <a:rPr lang="nb-NO" dirty="0" smtClean="0"/>
              <a:t>hunner)</a:t>
            </a:r>
          </a:p>
          <a:p>
            <a:r>
              <a:rPr lang="nb-NO" dirty="0" smtClean="0"/>
              <a:t>Klasse 3A (Ettårige hanner)</a:t>
            </a:r>
          </a:p>
          <a:p>
            <a:r>
              <a:rPr lang="nb-NO" dirty="0"/>
              <a:t>Klasse </a:t>
            </a:r>
            <a:r>
              <a:rPr lang="nb-NO" dirty="0" smtClean="0"/>
              <a:t>3U </a:t>
            </a:r>
            <a:r>
              <a:rPr lang="nb-NO" dirty="0"/>
              <a:t>(Ettårige </a:t>
            </a:r>
            <a:r>
              <a:rPr lang="nb-NO" dirty="0" smtClean="0"/>
              <a:t>hunner</a:t>
            </a:r>
            <a:r>
              <a:rPr lang="nb-NO" dirty="0"/>
              <a:t>)</a:t>
            </a:r>
          </a:p>
          <a:p>
            <a:r>
              <a:rPr lang="nb-NO" dirty="0"/>
              <a:t>Klasse 4A </a:t>
            </a:r>
            <a:r>
              <a:rPr lang="nb-NO" dirty="0" smtClean="0"/>
              <a:t> </a:t>
            </a:r>
            <a:r>
              <a:rPr lang="nb-NO" dirty="0"/>
              <a:t>(</a:t>
            </a:r>
            <a:r>
              <a:rPr lang="nb-NO" dirty="0" smtClean="0"/>
              <a:t>Ungduer hanner)</a:t>
            </a:r>
          </a:p>
          <a:p>
            <a:r>
              <a:rPr lang="nb-NO" dirty="0" smtClean="0"/>
              <a:t>Klasse 4U (Ungduer hunner)</a:t>
            </a:r>
          </a:p>
          <a:p>
            <a:r>
              <a:rPr lang="nb-NO" dirty="0" smtClean="0"/>
              <a:t>Klasse 5A </a:t>
            </a:r>
            <a:r>
              <a:rPr lang="nb-NO" dirty="0"/>
              <a:t>(Ungduer </a:t>
            </a:r>
            <a:r>
              <a:rPr lang="nb-NO" dirty="0" smtClean="0"/>
              <a:t>hanner</a:t>
            </a:r>
            <a:r>
              <a:rPr lang="nb-NO" dirty="0"/>
              <a:t>, </a:t>
            </a:r>
            <a:r>
              <a:rPr lang="nb-NO" dirty="0" smtClean="0"/>
              <a:t>juniormedlem)</a:t>
            </a:r>
          </a:p>
          <a:p>
            <a:r>
              <a:rPr lang="nb-NO" dirty="0" smtClean="0"/>
              <a:t>Klasse 5U (Ungduer hunner, juniormedlem)</a:t>
            </a:r>
          </a:p>
          <a:p>
            <a:r>
              <a:rPr lang="nb-NO" dirty="0" smtClean="0"/>
              <a:t>Klasse 6A (Åpen klasse, hanner)</a:t>
            </a:r>
          </a:p>
          <a:p>
            <a:r>
              <a:rPr lang="nb-NO" dirty="0"/>
              <a:t>Klasse </a:t>
            </a:r>
            <a:r>
              <a:rPr lang="nb-NO" dirty="0" smtClean="0"/>
              <a:t>6U </a:t>
            </a:r>
            <a:r>
              <a:rPr lang="nb-NO" dirty="0"/>
              <a:t>(Åpen klasse, </a:t>
            </a:r>
            <a:r>
              <a:rPr lang="nb-NO" dirty="0" smtClean="0"/>
              <a:t>hunner)</a:t>
            </a:r>
          </a:p>
          <a:p>
            <a:endParaRPr lang="nb-NO" dirty="0" smtClean="0"/>
          </a:p>
          <a:p>
            <a:r>
              <a:rPr lang="nb-NO" dirty="0" smtClean="0"/>
              <a:t>Lagkonkurranser:</a:t>
            </a:r>
          </a:p>
          <a:p>
            <a:r>
              <a:rPr lang="nb-NO" dirty="0" smtClean="0"/>
              <a:t>klasse 3A (gruppelag)</a:t>
            </a:r>
          </a:p>
          <a:p>
            <a:r>
              <a:rPr lang="nb-NO" dirty="0" smtClean="0"/>
              <a:t>klasse 3</a:t>
            </a:r>
            <a:r>
              <a:rPr lang="nb-NO" dirty="0"/>
              <a:t>U</a:t>
            </a:r>
            <a:r>
              <a:rPr lang="nb-NO" dirty="0" smtClean="0"/>
              <a:t> (gruppelag)</a:t>
            </a:r>
            <a:endParaRPr lang="nb-NO" dirty="0"/>
          </a:p>
          <a:p>
            <a:r>
              <a:rPr lang="nb-NO" dirty="0" smtClean="0"/>
              <a:t>Klasse 4A (foreningslag)</a:t>
            </a:r>
          </a:p>
          <a:p>
            <a:r>
              <a:rPr lang="nb-NO" dirty="0" smtClean="0"/>
              <a:t>Klasse 4U (foreningslag)</a:t>
            </a:r>
            <a:endParaRPr lang="nb-NO" dirty="0"/>
          </a:p>
          <a:p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4"/>
          </p:nvPr>
        </p:nvSpPr>
        <p:spPr>
          <a:xfrm>
            <a:off x="5364088" y="3524305"/>
            <a:ext cx="3501704" cy="2929031"/>
          </a:xfrm>
        </p:spPr>
        <p:txBody>
          <a:bodyPr>
            <a:normAutofit/>
          </a:bodyPr>
          <a:lstStyle/>
          <a:p>
            <a:r>
              <a:rPr lang="nb-NO" sz="1400" dirty="0" err="1" smtClean="0"/>
              <a:t>NBFs</a:t>
            </a:r>
            <a:r>
              <a:rPr lang="nb-NO" sz="1400" dirty="0" smtClean="0"/>
              <a:t> </a:t>
            </a:r>
            <a:r>
              <a:rPr lang="nb-NO" sz="1400" dirty="0" err="1" smtClean="0"/>
              <a:t>ærespremie</a:t>
            </a:r>
            <a:r>
              <a:rPr lang="nb-NO" sz="1400" dirty="0" smtClean="0"/>
              <a:t> til medlemmet med best sammenlagte </a:t>
            </a:r>
            <a:r>
              <a:rPr lang="nb-NO" sz="1400" dirty="0" err="1" smtClean="0"/>
              <a:t>utstillingspongsum</a:t>
            </a:r>
            <a:r>
              <a:rPr lang="nb-NO" sz="1400" dirty="0" smtClean="0"/>
              <a:t>, hann og hunn, uansett </a:t>
            </a:r>
            <a:r>
              <a:rPr lang="nb-NO" sz="1400" dirty="0" smtClean="0"/>
              <a:t>klasse.</a:t>
            </a:r>
          </a:p>
          <a:p>
            <a:r>
              <a:rPr lang="nb-NO" sz="1400" dirty="0" smtClean="0"/>
              <a:t>NB</a:t>
            </a:r>
            <a:r>
              <a:rPr lang="nb-NO" sz="1400" dirty="0" smtClean="0"/>
              <a:t>! Nøyaktig utfylte kurvskjema med navn på eier, duens ringnummer og utstillingsklasse må følge med hver eneste kurv som innleveres til utstilling.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60648"/>
            <a:ext cx="3357688" cy="326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35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539552" y="116633"/>
            <a:ext cx="8424936" cy="1080120"/>
          </a:xfrm>
        </p:spPr>
        <p:txBody>
          <a:bodyPr>
            <a:normAutofit/>
          </a:bodyPr>
          <a:lstStyle/>
          <a:p>
            <a:r>
              <a:rPr lang="nb-NO" dirty="0" smtClean="0"/>
              <a:t>Nytt konsept: </a:t>
            </a:r>
            <a:r>
              <a:rPr lang="nb-NO" sz="6000" dirty="0" smtClean="0">
                <a:solidFill>
                  <a:schemeClr val="bg1"/>
                </a:solidFill>
              </a:rPr>
              <a:t>BEST OF NORWAY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2890664" cy="432048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Auksjon</a:t>
            </a:r>
            <a:endParaRPr lang="nb-NO" dirty="0"/>
          </a:p>
        </p:txBody>
      </p:sp>
      <p:sp>
        <p:nvSpPr>
          <p:cNvPr id="4" name="Plassholder for innhold 1"/>
          <p:cNvSpPr txBox="1">
            <a:spLocks/>
          </p:cNvSpPr>
          <p:nvPr/>
        </p:nvSpPr>
        <p:spPr>
          <a:xfrm>
            <a:off x="0" y="1988840"/>
            <a:ext cx="1691680" cy="43924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800" dirty="0" smtClean="0"/>
              <a:t>Bjarte Alvær</a:t>
            </a:r>
          </a:p>
          <a:p>
            <a:r>
              <a:rPr lang="nb-NO" sz="1800" dirty="0" smtClean="0"/>
              <a:t>Kalleklev &amp; Veland</a:t>
            </a:r>
          </a:p>
          <a:p>
            <a:r>
              <a:rPr lang="nb-NO" sz="1600" dirty="0" smtClean="0"/>
              <a:t>Tim </a:t>
            </a:r>
            <a:r>
              <a:rPr lang="nb-NO" sz="1600" dirty="0" err="1" smtClean="0"/>
              <a:t>Igelkjønn</a:t>
            </a:r>
            <a:endParaRPr lang="nb-NO" sz="1600" dirty="0"/>
          </a:p>
          <a:p>
            <a:r>
              <a:rPr lang="nb-NO" sz="1600" dirty="0" smtClean="0"/>
              <a:t>Stein Thorsen</a:t>
            </a:r>
          </a:p>
          <a:p>
            <a:r>
              <a:rPr lang="nb-NO" sz="1600" dirty="0" smtClean="0"/>
              <a:t>Knut </a:t>
            </a:r>
            <a:r>
              <a:rPr lang="nb-NO" sz="1600" dirty="0" err="1" smtClean="0"/>
              <a:t>Austreim</a:t>
            </a:r>
            <a:endParaRPr lang="nb-NO" sz="1600" dirty="0"/>
          </a:p>
          <a:p>
            <a:r>
              <a:rPr lang="nb-NO" sz="1600" dirty="0" smtClean="0"/>
              <a:t>Helge Seldal</a:t>
            </a:r>
          </a:p>
          <a:p>
            <a:r>
              <a:rPr lang="nb-NO" sz="1600" dirty="0" smtClean="0"/>
              <a:t>Herlof G. Herlofsen</a:t>
            </a:r>
          </a:p>
          <a:p>
            <a:r>
              <a:rPr lang="nb-NO" sz="1600" dirty="0" err="1" smtClean="0"/>
              <a:t>Fam</a:t>
            </a:r>
            <a:r>
              <a:rPr lang="nb-NO" sz="1600" dirty="0" smtClean="0"/>
              <a:t> Lindberg</a:t>
            </a:r>
          </a:p>
          <a:p>
            <a:r>
              <a:rPr lang="nb-NO" sz="1600" dirty="0" smtClean="0"/>
              <a:t>Julian </a:t>
            </a:r>
            <a:r>
              <a:rPr lang="nb-NO" sz="1600" dirty="0" err="1" smtClean="0"/>
              <a:t>Lici</a:t>
            </a:r>
            <a:endParaRPr lang="nb-NO" sz="1600" dirty="0"/>
          </a:p>
          <a:p>
            <a:r>
              <a:rPr lang="nb-NO" sz="1600" dirty="0" smtClean="0"/>
              <a:t>Ragnar Jørgensen</a:t>
            </a:r>
          </a:p>
          <a:p>
            <a:r>
              <a:rPr lang="nb-NO" sz="1600" dirty="0" smtClean="0"/>
              <a:t>Karl Kristian Olsen</a:t>
            </a:r>
          </a:p>
          <a:p>
            <a:r>
              <a:rPr lang="nb-NO" sz="1600" dirty="0" smtClean="0"/>
              <a:t>Arne Knudsen</a:t>
            </a:r>
          </a:p>
          <a:p>
            <a:r>
              <a:rPr lang="nb-NO" sz="1800" dirty="0" smtClean="0"/>
              <a:t>Med flere ...</a:t>
            </a:r>
          </a:p>
        </p:txBody>
      </p:sp>
      <p:pic>
        <p:nvPicPr>
          <p:cNvPr id="5" name="Bilde 4" descr="IMG_913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6" r="34729"/>
          <a:stretch/>
        </p:blipFill>
        <p:spPr>
          <a:xfrm>
            <a:off x="1691680" y="1268761"/>
            <a:ext cx="1487097" cy="2592288"/>
          </a:xfrm>
          <a:prstGeom prst="rect">
            <a:avLst/>
          </a:prstGeom>
        </p:spPr>
      </p:pic>
      <p:pic>
        <p:nvPicPr>
          <p:cNvPr id="6" name="Bilde 5" descr="file4445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1" t="9914" r="17854" b="20290"/>
          <a:stretch/>
        </p:blipFill>
        <p:spPr>
          <a:xfrm>
            <a:off x="3203848" y="1268760"/>
            <a:ext cx="2448272" cy="2599400"/>
          </a:xfrm>
          <a:prstGeom prst="rect">
            <a:avLst/>
          </a:prstGeom>
        </p:spPr>
      </p:pic>
      <p:pic>
        <p:nvPicPr>
          <p:cNvPr id="7" name="Bilde 6" descr="IMG_028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268760"/>
            <a:ext cx="1996370" cy="2592288"/>
          </a:xfrm>
          <a:prstGeom prst="rect">
            <a:avLst/>
          </a:prstGeom>
        </p:spPr>
      </p:pic>
      <p:pic>
        <p:nvPicPr>
          <p:cNvPr id="8" name="Bilde 7" descr="file4555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5" t="4829" r="12273"/>
          <a:stretch/>
        </p:blipFill>
        <p:spPr>
          <a:xfrm>
            <a:off x="1691680" y="3933056"/>
            <a:ext cx="2408161" cy="233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3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20. – 22. januar 2017</a:t>
            </a:r>
            <a:br>
              <a:rPr lang="nb-NO" dirty="0" smtClean="0"/>
            </a:br>
            <a:r>
              <a:rPr lang="nb-NO" dirty="0" err="1" smtClean="0"/>
              <a:t>Quality</a:t>
            </a:r>
            <a:r>
              <a:rPr lang="nb-NO" dirty="0" smtClean="0"/>
              <a:t> Airport </a:t>
            </a:r>
            <a:r>
              <a:rPr lang="nb-NO" dirty="0" err="1" smtClean="0"/>
              <a:t>Hotel</a:t>
            </a:r>
            <a:r>
              <a:rPr lang="nb-NO" dirty="0" smtClean="0"/>
              <a:t> Gardermoen</a:t>
            </a:r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636912"/>
            <a:ext cx="8011153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0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871200" y="692696"/>
            <a:ext cx="5034096" cy="893432"/>
          </a:xfrm>
        </p:spPr>
        <p:txBody>
          <a:bodyPr/>
          <a:lstStyle/>
          <a:p>
            <a:r>
              <a:rPr lang="nb-NO" dirty="0" smtClean="0"/>
              <a:t>Velkommen!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323528" y="332656"/>
            <a:ext cx="3744416" cy="542281"/>
          </a:xfrm>
        </p:spPr>
        <p:txBody>
          <a:bodyPr/>
          <a:lstStyle/>
          <a:p>
            <a:r>
              <a:rPr lang="nb-NO" dirty="0" smtClean="0"/>
              <a:t>På vegne av gruppe 1 og NBF</a:t>
            </a:r>
            <a:endParaRPr lang="nb-NO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132856"/>
            <a:ext cx="6495024" cy="4319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Bilde 5" descr="NBFlogolitenkvadrat.jp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65104"/>
            <a:ext cx="2062924" cy="212866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1279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20. – 22. januar 2017</a:t>
            </a:r>
            <a:br>
              <a:rPr lang="nb-NO" dirty="0" smtClean="0"/>
            </a:br>
            <a:r>
              <a:rPr lang="nb-NO" dirty="0" err="1" smtClean="0"/>
              <a:t>Quality</a:t>
            </a:r>
            <a:r>
              <a:rPr lang="nb-NO" dirty="0" smtClean="0"/>
              <a:t> Airport </a:t>
            </a:r>
            <a:r>
              <a:rPr lang="nb-NO" dirty="0" err="1" smtClean="0"/>
              <a:t>Hotel</a:t>
            </a:r>
            <a:r>
              <a:rPr lang="nb-NO" dirty="0" smtClean="0"/>
              <a:t> Gardermoen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36912"/>
            <a:ext cx="4220141" cy="2808312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2636912"/>
            <a:ext cx="4139952" cy="274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5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20. – 22. januar 2017</a:t>
            </a:r>
            <a:br>
              <a:rPr lang="nb-NO" dirty="0" smtClean="0"/>
            </a:br>
            <a:r>
              <a:rPr lang="nb-NO" dirty="0" err="1" smtClean="0"/>
              <a:t>Quality</a:t>
            </a:r>
            <a:r>
              <a:rPr lang="nb-NO" dirty="0" smtClean="0"/>
              <a:t> Airport </a:t>
            </a:r>
            <a:r>
              <a:rPr lang="nb-NO" dirty="0" err="1" smtClean="0"/>
              <a:t>Hotel</a:t>
            </a:r>
            <a:r>
              <a:rPr lang="nb-NO" dirty="0" smtClean="0"/>
              <a:t> Gardermoen</a:t>
            </a:r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" y="2780928"/>
            <a:ext cx="4032448" cy="2635587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797" y="2780928"/>
            <a:ext cx="4780203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8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20. – 22. januar 2017</a:t>
            </a:r>
            <a:br>
              <a:rPr lang="nb-NO" dirty="0" smtClean="0"/>
            </a:br>
            <a:r>
              <a:rPr lang="nb-NO" dirty="0" err="1" smtClean="0"/>
              <a:t>Quality</a:t>
            </a:r>
            <a:r>
              <a:rPr lang="nb-NO" dirty="0" smtClean="0"/>
              <a:t> Airport </a:t>
            </a:r>
            <a:r>
              <a:rPr lang="nb-NO" dirty="0" err="1" smtClean="0"/>
              <a:t>Hotel</a:t>
            </a:r>
            <a:r>
              <a:rPr lang="nb-NO" dirty="0" smtClean="0"/>
              <a:t> Gardermoen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140968"/>
            <a:ext cx="5539077" cy="3024336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2449116"/>
            <a:ext cx="2890257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5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611560" y="2492896"/>
            <a:ext cx="7668840" cy="4137323"/>
          </a:xfrm>
        </p:spPr>
        <p:txBody>
          <a:bodyPr>
            <a:normAutofit lnSpcReduction="10000"/>
          </a:bodyPr>
          <a:lstStyle/>
          <a:p>
            <a:r>
              <a:rPr lang="nb-NO" dirty="0"/>
              <a:t>12:00 – Hotellet er åpent for ankomst / innsjekk.</a:t>
            </a:r>
          </a:p>
          <a:p>
            <a:r>
              <a:rPr lang="nb-NO" dirty="0" smtClean="0"/>
              <a:t>14:00 –  17:00: Innlevering av utstillingsduer ved hotellets konferanseavdeling.</a:t>
            </a:r>
          </a:p>
          <a:p>
            <a:r>
              <a:rPr lang="nb-NO" dirty="0" smtClean="0"/>
              <a:t>19:00: Fredagsmiddag med 3-retters meny i hotellets restaurant.</a:t>
            </a:r>
          </a:p>
          <a:p>
            <a:r>
              <a:rPr lang="nb-NO" dirty="0" smtClean="0"/>
              <a:t>21:00: Korte foredrag om brevduesport (med salg av drikke i egen bar)</a:t>
            </a:r>
          </a:p>
          <a:p>
            <a:r>
              <a:rPr lang="nb-NO" dirty="0" smtClean="0"/>
              <a:t>21:30: Auksjon del 1</a:t>
            </a:r>
          </a:p>
          <a:p>
            <a:r>
              <a:rPr lang="nb-NO" dirty="0" smtClean="0"/>
              <a:t>22:15: Pause</a:t>
            </a:r>
          </a:p>
          <a:p>
            <a:r>
              <a:rPr lang="nb-NO" dirty="0" smtClean="0"/>
              <a:t>22:30: auksjon del 2</a:t>
            </a:r>
          </a:p>
        </p:txBody>
      </p:sp>
      <p:sp>
        <p:nvSpPr>
          <p:cNvPr id="4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Fredag 20. januar 2017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7962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179512" y="2492896"/>
            <a:ext cx="8784976" cy="4137323"/>
          </a:xfrm>
        </p:spPr>
        <p:txBody>
          <a:bodyPr>
            <a:normAutofit lnSpcReduction="10000"/>
          </a:bodyPr>
          <a:lstStyle/>
          <a:p>
            <a:r>
              <a:rPr lang="nb-NO" dirty="0" smtClean="0"/>
              <a:t>07:00 – 10:00 : Frokost i hotellets spisesal</a:t>
            </a:r>
          </a:p>
          <a:p>
            <a:r>
              <a:rPr lang="nb-NO" dirty="0" smtClean="0"/>
              <a:t>09:00 – 13:00: Bedømmelse av duer i landsutstillingen</a:t>
            </a:r>
          </a:p>
          <a:p>
            <a:r>
              <a:rPr lang="nb-NO" dirty="0" smtClean="0"/>
              <a:t>10:00 – 13:00 : NBF årsmøte del 1</a:t>
            </a:r>
          </a:p>
          <a:p>
            <a:r>
              <a:rPr lang="nb-NO" dirty="0" smtClean="0"/>
              <a:t>10:00 – 13:00: Sosial tur for ledsagere med fler</a:t>
            </a:r>
          </a:p>
          <a:p>
            <a:r>
              <a:rPr lang="nb-NO" dirty="0" smtClean="0"/>
              <a:t>13:00 – 14:00: Lunsjbuffet i hotellets restaurant</a:t>
            </a:r>
          </a:p>
          <a:p>
            <a:r>
              <a:rPr lang="nb-NO" dirty="0" smtClean="0"/>
              <a:t>14:00 – 16:00: NBF årsmøte del 2</a:t>
            </a:r>
          </a:p>
          <a:p>
            <a:r>
              <a:rPr lang="nb-NO" dirty="0" smtClean="0"/>
              <a:t>16:30 – 17:00: NBF premieutdeling</a:t>
            </a:r>
          </a:p>
          <a:p>
            <a:r>
              <a:rPr lang="nb-NO" dirty="0" smtClean="0"/>
              <a:t>17:00 – 18:00: Utstillingslokale er åpent (stengt resten av dagen)</a:t>
            </a:r>
          </a:p>
          <a:p>
            <a:r>
              <a:rPr lang="nb-NO" dirty="0" smtClean="0"/>
              <a:t>19:00 – 19:</a:t>
            </a:r>
            <a:r>
              <a:rPr lang="nb-NO" dirty="0"/>
              <a:t>3</a:t>
            </a:r>
            <a:r>
              <a:rPr lang="nb-NO" dirty="0" smtClean="0"/>
              <a:t>0: Velkomstdrikk i hotellets vestibyle / bar</a:t>
            </a:r>
          </a:p>
          <a:p>
            <a:r>
              <a:rPr lang="nb-NO" dirty="0" smtClean="0"/>
              <a:t>19:30 : </a:t>
            </a:r>
            <a:r>
              <a:rPr lang="nb-NO" dirty="0" err="1" smtClean="0"/>
              <a:t>NBFs</a:t>
            </a:r>
            <a:r>
              <a:rPr lang="nb-NO" dirty="0" smtClean="0"/>
              <a:t> årsfest</a:t>
            </a:r>
          </a:p>
          <a:p>
            <a:endParaRPr lang="nb-NO" dirty="0" smtClean="0"/>
          </a:p>
        </p:txBody>
      </p:sp>
      <p:sp>
        <p:nvSpPr>
          <p:cNvPr id="4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Lørdag 21. januar 2017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2101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Lokale for </a:t>
            </a:r>
            <a:r>
              <a:rPr lang="nb-NO" dirty="0" err="1" smtClean="0"/>
              <a:t>NBFs</a:t>
            </a:r>
            <a:r>
              <a:rPr lang="nb-NO" dirty="0" smtClean="0"/>
              <a:t> årsfest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36912"/>
            <a:ext cx="5544616" cy="3673308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5940152" y="2924944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Middagen inkluderer:</a:t>
            </a:r>
          </a:p>
          <a:p>
            <a:r>
              <a:rPr lang="nb-NO" dirty="0" smtClean="0"/>
              <a:t>- 3-retters selskapsmeny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2516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179512" y="2492896"/>
            <a:ext cx="8784976" cy="4137323"/>
          </a:xfrm>
        </p:spPr>
        <p:txBody>
          <a:bodyPr>
            <a:normAutofit/>
          </a:bodyPr>
          <a:lstStyle/>
          <a:p>
            <a:r>
              <a:rPr lang="nb-NO" dirty="0" smtClean="0"/>
              <a:t>08:00 – 11:00 : Frokost i hotellets spisesal</a:t>
            </a:r>
          </a:p>
          <a:p>
            <a:r>
              <a:rPr lang="nb-NO" dirty="0" smtClean="0"/>
              <a:t>09:00 – 12:00: Utstillingslokale er åpent</a:t>
            </a:r>
          </a:p>
          <a:p>
            <a:r>
              <a:rPr lang="nb-NO" dirty="0" smtClean="0"/>
              <a:t>11:</a:t>
            </a:r>
            <a:r>
              <a:rPr lang="nb-NO" dirty="0"/>
              <a:t>3</a:t>
            </a:r>
            <a:r>
              <a:rPr lang="nb-NO" dirty="0" smtClean="0"/>
              <a:t>0 – 12:00 : Premieutdeling for NBF landsutstilling 2017</a:t>
            </a:r>
          </a:p>
          <a:p>
            <a:r>
              <a:rPr lang="nb-NO" dirty="0" smtClean="0"/>
              <a:t>12:00: Utsjekk fra hotellet</a:t>
            </a:r>
          </a:p>
          <a:p>
            <a:endParaRPr lang="nb-NO" dirty="0"/>
          </a:p>
          <a:p>
            <a:r>
              <a:rPr lang="nb-NO" dirty="0" smtClean="0"/>
              <a:t>Betaling skjer for hver enkelt til hotellet ved utsjekk.</a:t>
            </a:r>
          </a:p>
          <a:p>
            <a:endParaRPr lang="nb-NO" dirty="0" smtClean="0"/>
          </a:p>
        </p:txBody>
      </p:sp>
      <p:sp>
        <p:nvSpPr>
          <p:cNvPr id="4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Søndag 22. januar 2017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177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ølgeform">
  <a:themeElements>
    <a:clrScheme name="Bølg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Bølg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ølg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3644</TotalTime>
  <Words>902</Words>
  <Application>Microsoft Macintosh PowerPoint</Application>
  <PresentationFormat>Skjermfremvisning (4:3)</PresentationFormat>
  <Paragraphs>163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20</vt:i4>
      </vt:variant>
    </vt:vector>
  </HeadingPairs>
  <TitlesOfParts>
    <vt:vector size="21" baseType="lpstr">
      <vt:lpstr>Bølgeform</vt:lpstr>
      <vt:lpstr>Velkommen til</vt:lpstr>
      <vt:lpstr>20. – 22. januar 2017 Quality Airport Hotel Gardermoen</vt:lpstr>
      <vt:lpstr>20. – 22. januar 2017 Quality Airport Hotel Gardermoen</vt:lpstr>
      <vt:lpstr>20. – 22. januar 2017 Quality Airport Hotel Gardermoen</vt:lpstr>
      <vt:lpstr>20. – 22. januar 2017 Quality Airport Hotel Gardermoen</vt:lpstr>
      <vt:lpstr>Fredag 20. januar 2017</vt:lpstr>
      <vt:lpstr>Lørdag 21. januar 2017</vt:lpstr>
      <vt:lpstr>Lokale for NBFs årsfest</vt:lpstr>
      <vt:lpstr>Søndag 22. januar 2017</vt:lpstr>
      <vt:lpstr>Priser</vt:lpstr>
      <vt:lpstr>Priser</vt:lpstr>
      <vt:lpstr>Priser</vt:lpstr>
      <vt:lpstr>Andre servicetilbud</vt:lpstr>
      <vt:lpstr>Utflukt lørdag formiddag</vt:lpstr>
      <vt:lpstr>Påmelding til arrangementet</vt:lpstr>
      <vt:lpstr>Påmelding av duer til landsutstilling</vt:lpstr>
      <vt:lpstr>Konferanserom</vt:lpstr>
      <vt:lpstr>Utstilling</vt:lpstr>
      <vt:lpstr>Auksjon</vt:lpstr>
      <vt:lpstr>Velkommen!</vt:lpstr>
    </vt:vector>
  </TitlesOfParts>
  <Company>Utdanningsetaten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Velkommen til</dc:title>
  <dc:creator>jhe ansatt to</dc:creator>
  <cp:lastModifiedBy>Evelina Larsson</cp:lastModifiedBy>
  <cp:revision>52</cp:revision>
  <cp:lastPrinted>2016-10-25T20:27:00Z</cp:lastPrinted>
  <dcterms:created xsi:type="dcterms:W3CDTF">2011-10-19T16:41:15Z</dcterms:created>
  <dcterms:modified xsi:type="dcterms:W3CDTF">2016-11-26T13:06:35Z</dcterms:modified>
</cp:coreProperties>
</file>